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859" r:id="rId2"/>
    <p:sldId id="1035" r:id="rId3"/>
    <p:sldId id="1036" r:id="rId4"/>
    <p:sldId id="1037" r:id="rId5"/>
    <p:sldId id="1038" r:id="rId6"/>
    <p:sldId id="1039" r:id="rId7"/>
    <p:sldId id="1040" r:id="rId8"/>
    <p:sldId id="1041" r:id="rId9"/>
    <p:sldId id="1042" r:id="rId10"/>
    <p:sldId id="1043" r:id="rId11"/>
    <p:sldId id="1044" r:id="rId12"/>
    <p:sldId id="1045" r:id="rId13"/>
    <p:sldId id="1046" r:id="rId14"/>
    <p:sldId id="1047" r:id="rId15"/>
    <p:sldId id="1048" r:id="rId16"/>
    <p:sldId id="1049" r:id="rId17"/>
    <p:sldId id="1050" r:id="rId18"/>
    <p:sldId id="1051" r:id="rId19"/>
    <p:sldId id="1052" r:id="rId20"/>
    <p:sldId id="1053" r:id="rId21"/>
    <p:sldId id="1054" r:id="rId22"/>
    <p:sldId id="1055" r:id="rId23"/>
    <p:sldId id="1056" r:id="rId24"/>
    <p:sldId id="1057" r:id="rId25"/>
    <p:sldId id="1058" r:id="rId26"/>
    <p:sldId id="1059" r:id="rId27"/>
    <p:sldId id="1060" r:id="rId2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AE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56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福建省小学毕业升学考试试卷精选 英语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054904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核心素养全真模拟卷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764704"/>
            <a:ext cx="8640725" cy="574328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2183" y="2179183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7406" y="2222726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0377" y="2187891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4434" y="2701696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7405" y="271911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882589"/>
            <a:ext cx="8640725" cy="29806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3435" y="3969009"/>
            <a:ext cx="8658142" cy="25563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1235" y="2335937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5726" y="3372257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8641" y="3938314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3030" y="4452119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7224" y="4939799"/>
            <a:ext cx="457200" cy="409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9601" y="597611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7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32673"/>
            <a:ext cx="8621025" cy="352046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0812" y="1090611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6457" y="209209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2791" y="3102292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4435" y="4112485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0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1500" y="692696"/>
            <a:ext cx="8384169" cy="352558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" b="51281"/>
          <a:stretch/>
        </p:blipFill>
        <p:spPr>
          <a:xfrm>
            <a:off x="1938084" y="4293096"/>
            <a:ext cx="8146442" cy="229508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1075" y="4207704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1280" y="515693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7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9213"/>
          <a:stretch/>
        </p:blipFill>
        <p:spPr>
          <a:xfrm>
            <a:off x="1938084" y="2936251"/>
            <a:ext cx="8405594" cy="24686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8226" y="5512628"/>
            <a:ext cx="8244186" cy="93119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7212" y="2936252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4960" y="3937737"/>
            <a:ext cx="457200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6971" y="5453028"/>
            <a:ext cx="4572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1700"/>
          <a:stretch/>
        </p:blipFill>
        <p:spPr>
          <a:xfrm>
            <a:off x="1771500" y="836712"/>
            <a:ext cx="8650884" cy="21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1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40983"/>
            <a:ext cx="8658143" cy="349262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0039" y="4722644"/>
            <a:ext cx="8670913" cy="93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5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1052737"/>
            <a:ext cx="8632017" cy="38611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7664" y="5009365"/>
            <a:ext cx="8574767" cy="1443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36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994864"/>
            <a:ext cx="8656536" cy="531445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504" y="1003525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630" y="2031137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504" y="2997788"/>
            <a:ext cx="457200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504" y="4460828"/>
            <a:ext cx="457200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796" y="5906451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4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7" y="1052736"/>
            <a:ext cx="8647658" cy="503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87938"/>
            <a:ext cx="8647658" cy="25032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3186" y="3708218"/>
            <a:ext cx="8695930" cy="1592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0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40791"/>
            <a:ext cx="8621025" cy="480848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8185" y="2302192"/>
            <a:ext cx="1514475" cy="14001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9669" y="3450634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5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92955"/>
            <a:ext cx="8640725" cy="43962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4172" y="1796006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629" y="4025400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1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75952"/>
            <a:ext cx="8649434" cy="42692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4228" y="1952760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3302" y="3293880"/>
            <a:ext cx="45720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9759" y="4652417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40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865426"/>
            <a:ext cx="8632017" cy="5587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7" y="904310"/>
            <a:ext cx="8640724" cy="359654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0302" y="4530836"/>
            <a:ext cx="8621422" cy="199450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0560" y="1421539"/>
            <a:ext cx="5800910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6057" y="2475276"/>
            <a:ext cx="7849394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4502" y="3006499"/>
            <a:ext cx="2982592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0892" y="3999276"/>
            <a:ext cx="4502426" cy="409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9304" y="5026886"/>
            <a:ext cx="555811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6755" y="6019663"/>
            <a:ext cx="555811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81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764704"/>
            <a:ext cx="8576637" cy="39021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2008" y="4679781"/>
            <a:ext cx="7540123" cy="1971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30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7" y="1196752"/>
            <a:ext cx="8647658" cy="30852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3142" y="1168989"/>
            <a:ext cx="4378167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6685" y="1822129"/>
            <a:ext cx="4694665" cy="409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0830" y="2475274"/>
            <a:ext cx="4598871" cy="409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0559" y="3137125"/>
            <a:ext cx="5008823" cy="409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3142" y="3790267"/>
            <a:ext cx="5567749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019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96752"/>
            <a:ext cx="8647658" cy="296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89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980728"/>
            <a:ext cx="8647658" cy="50347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5520" y="1538416"/>
            <a:ext cx="8631223" cy="195165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645" y="3532679"/>
            <a:ext cx="8631223" cy="195165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t="74566"/>
          <a:stretch/>
        </p:blipFill>
        <p:spPr>
          <a:xfrm>
            <a:off x="1792937" y="5484337"/>
            <a:ext cx="8631223" cy="49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79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94240"/>
            <a:ext cx="8647658" cy="32428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0298" y="175246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3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269191"/>
            <a:ext cx="8632017" cy="331193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6754" y="1822132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5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303594"/>
            <a:ext cx="7944040" cy="33854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921" y="1961468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231774"/>
            <a:ext cx="8621025" cy="32053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5464" y="175246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75687"/>
            <a:ext cx="8638781" cy="45575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211" y="2753948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377" y="4251823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7" y="1150056"/>
            <a:ext cx="7909204" cy="465520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5463" y="1630542"/>
            <a:ext cx="457200" cy="40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1589" y="3964439"/>
            <a:ext cx="4572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6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96752"/>
            <a:ext cx="7909205" cy="142678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377" y="1186405"/>
            <a:ext cx="464525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2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9</Words>
  <Application>Microsoft Office PowerPoint</Application>
  <PresentationFormat>自定义</PresentationFormat>
  <Paragraphs>1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3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353</cp:revision>
  <dcterms:created xsi:type="dcterms:W3CDTF">2020-11-06T05:24:00Z</dcterms:created>
  <dcterms:modified xsi:type="dcterms:W3CDTF">2025-10-20T07:52:39Z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